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0" r:id="rId3"/>
    <p:sldId id="272" r:id="rId4"/>
    <p:sldId id="257" r:id="rId5"/>
    <p:sldId id="258" r:id="rId6"/>
    <p:sldId id="267" r:id="rId7"/>
    <p:sldId id="268" r:id="rId8"/>
    <p:sldId id="269" r:id="rId9"/>
    <p:sldId id="270" r:id="rId10"/>
    <p:sldId id="279" r:id="rId11"/>
    <p:sldId id="280" r:id="rId12"/>
    <p:sldId id="285" r:id="rId13"/>
    <p:sldId id="262" r:id="rId14"/>
    <p:sldId id="294" r:id="rId15"/>
    <p:sldId id="295" r:id="rId16"/>
    <p:sldId id="261" r:id="rId17"/>
    <p:sldId id="264" r:id="rId18"/>
    <p:sldId id="286" r:id="rId19"/>
    <p:sldId id="27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med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1071546"/>
            <a:ext cx="6519736" cy="199667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i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abriola" pitchFamily="82" charset="0"/>
              </a:rPr>
              <a:t>Х</a:t>
            </a:r>
            <a:r>
              <a:rPr lang="ru-RU" sz="54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abriola" pitchFamily="82" charset="0"/>
              </a:rPr>
              <a:t>удожественная фотография</a:t>
            </a:r>
            <a:endParaRPr lang="ru-RU" sz="54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abriola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555782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857224" y="2071678"/>
            <a:ext cx="7429552" cy="31242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Каждое направление в фотографии имеет свои тонкости и особенности, будь то фотографии человека, группы людей, пейзаж или животных. Сегодня мы поговорим о точке съемки используемой при фотографировании животных. Думаю все уже понимают что некоторые фотографии смотрятся интереснее, а некоторые просто пропускаются взглядом и здесь точка съемки играет очень большую роль. Основное правило это точка съемки с уровня животного (дальше уже исключения если этого требует поставленная перед нами задача). В жизни на животных обычно мы смотрим свысока исключая слонов и жирафов, но к радости у нас их дома нет и как их фотографировать я пока не знаю. И низкая точка съемки с уровня модели дает нам возможность на фотографии посмотреть на нашу модель с непривычного нам ракурса, и от этого фотография становится интереснее. Вот оказывается как все просто.</a:t>
            </a:r>
            <a:endParaRPr lang="ru-RU" sz="1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Точка съемки</a:t>
            </a:r>
            <a:endParaRPr lang="ru-RU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alamandi-club.com/images/foto-21-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000496" y="2928934"/>
            <a:ext cx="4000528" cy="2767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http://alamandi-club.com/images/foto-21-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42976" y="1142984"/>
            <a:ext cx="4147050" cy="2813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1142976" y="2428868"/>
            <a:ext cx="6915176" cy="3124200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Направленный  свет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–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свет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дающий на объекте резко выраженные света, тени и в некоторых случаях блики. </a:t>
            </a:r>
          </a:p>
          <a:p>
            <a:pPr algn="ctr">
              <a:buNone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Рассеянный свет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–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свет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равномерно и одинаково освещающий все поверхности объекта, вследствие чего на них отсутствуют тени, блики и рефлексы. </a:t>
            </a:r>
          </a:p>
          <a:p>
            <a:pPr algn="ctr">
              <a:buNone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Комбинированное освещение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 представляет собой сочетание направленного  и  рассеянного  света. Оно обладает значительным преимуществом по сравнению с первыми двумя, так как образует полутени, создающие объем у предмета. </a:t>
            </a:r>
          </a:p>
          <a:p>
            <a:pPr algn="ctr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Освещение фотографии</a:t>
            </a:r>
            <a:endParaRPr lang="ru-RU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928670"/>
            <a:ext cx="6929486" cy="1257304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lnSpc>
                <a:spcPts val="4800"/>
              </a:lnSpc>
            </a:pPr>
            <a:r>
              <a:rPr lang="ru-RU" sz="24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abriola" pitchFamily="82" charset="0"/>
              </a:rPr>
              <a:t>Отличие  художественной фотографии от простой</a:t>
            </a:r>
            <a:endParaRPr lang="ru-RU" sz="24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abriola" pitchFamily="8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2204864"/>
            <a:ext cx="3560440" cy="3672408"/>
          </a:xfrm>
        </p:spPr>
        <p:txBody>
          <a:bodyPr>
            <a:normAutofit fontScale="92500" lnSpcReduction="20000"/>
          </a:bodyPr>
          <a:lstStyle/>
          <a:p>
            <a:pPr indent="0" algn="ctr">
              <a:buNone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Художественная фотография в первую очередь отличается от просто фотографии тем, что она призвана не отображать реальность, как она есть, а создавать свой мир. То есть не просто фиксировать объекты, события, а как бы рассматривать их через призму восприятия фотографа.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746292"/>
            <a:ext cx="3384376" cy="2284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5110404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Воронин Виталий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buNone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Челябинская область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Член СФР с 1991 года.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Родился в Челябинской обл. Образование высшее. Участник всесоюзных, российских и международных выставок. Награды- дипломы, медали. Член союза фотохудожников России.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2226" name="Picture 2" descr="http://www.photounion.ru/user/avatar_2034_555-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2357430"/>
            <a:ext cx="3238506" cy="3238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643042" y="1071546"/>
            <a:ext cx="586673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Известный фотохудожник</a:t>
            </a:r>
          </a:p>
          <a:p>
            <a:pPr algn="ctr"/>
            <a:r>
              <a:rPr lang="ru-RU" sz="40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Воронин Виталий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://www.fotosoyuz74.ru/images/fotofest2012/133550609532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928926" y="1357298"/>
            <a:ext cx="3010040" cy="42098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1331640" y="2204864"/>
            <a:ext cx="3124200" cy="3124200"/>
          </a:xfrm>
        </p:spPr>
        <p:txBody>
          <a:bodyPr>
            <a:normAutofit/>
          </a:bodyPr>
          <a:lstStyle/>
          <a:p>
            <a:pPr indent="0" algn="ctr">
              <a:buNone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Известен благодаря своим смелым и шокирующим работам, является визитной карточкой Чехии в мире фотографии, имеет собственные выставки в более чем 400 городах мира.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85852" y="928670"/>
            <a:ext cx="6446588" cy="1267984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lnSpc>
                <a:spcPct val="120000"/>
              </a:lnSpc>
            </a:pPr>
            <a:r>
              <a:rPr lang="ru-RU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Известный фотохудожник</a:t>
            </a:r>
            <a:br>
              <a:rPr lang="ru-RU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i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abriola" pitchFamily="82" charset="0"/>
              </a:rPr>
              <a:t>Саудек</a:t>
            </a:r>
            <a:r>
              <a:rPr lang="ru-RU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abriola" pitchFamily="82" charset="0"/>
              </a:rPr>
              <a:t>  </a:t>
            </a:r>
            <a:r>
              <a:rPr lang="ru-RU" b="1" i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abriola" pitchFamily="82" charset="0"/>
              </a:rPr>
              <a:t>Ян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276872"/>
            <a:ext cx="2160240" cy="3231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678846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5013176"/>
            <a:ext cx="6400800" cy="72008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b="1" i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Фотграфия</a:t>
            </a:r>
            <a:r>
              <a:rPr lang="ru-RU" sz="2000" b="1" i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20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«Прекрасная Дева» </a:t>
            </a:r>
            <a:r>
              <a:rPr lang="ru-RU" sz="2000" b="1" i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Саудек</a:t>
            </a:r>
            <a:r>
              <a:rPr lang="ru-RU" sz="20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Ян</a:t>
            </a:r>
            <a:endParaRPr lang="ru-RU" sz="20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298" y="1142984"/>
            <a:ext cx="4248473" cy="42004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7950672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forum.norma4.net.ua/attachments/forumnoe-zhitie/56632d1213631920-forumchane-v-kartinkah-yustas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488" y="1285860"/>
            <a:ext cx="3286148" cy="4029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6143636" y="5214950"/>
            <a:ext cx="15001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Саудек</a:t>
            </a:r>
            <a:r>
              <a:rPr lang="ru-RU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Ян</a:t>
            </a:r>
            <a:endParaRPr lang="ru-RU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71600" y="1340768"/>
            <a:ext cx="6400800" cy="4445686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«Любая фотография — это сертификат присутствия»</a:t>
            </a:r>
          </a:p>
          <a:p>
            <a:pPr>
              <a:buNone/>
            </a:pPr>
            <a:r>
              <a:rPr lang="ru-RU" b="1" i="1" dirty="0" smtClean="0"/>
              <a:t>                                                               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Ролан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Барт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(1915 - 1980)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французский философ.</a:t>
            </a:r>
            <a:endParaRPr lang="ru-RU" dirty="0" smtClean="0"/>
          </a:p>
          <a:p>
            <a:pPr algn="ctr">
              <a:buNone/>
            </a:pP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  Сфотографировать домашнее животное с точки съемки с уровня животного </a:t>
            </a:r>
            <a:endParaRPr lang="ru-RU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Введение</a:t>
            </a:r>
            <a:endParaRPr lang="ru-RU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Желание сохранить красоту быстротечной жизни создало удивительный вид искусства – фотографию.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 фотографии – это захватывающая история зарождения и воплощения в жизнь мечты о фиксации и длительном сохранении изображений окружающих нас явлений и предметов, один из самых ярких и бурных этапов развития современной информационной технологии. Только оглядываясь на прошлое фотографии, можно оценить то огромное влияние, которое оно оказало на развитие современной культуры, науки и техники.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показать соотношение между реальным объектом и художественной фотографией.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Задача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рассказать, показать историю и развитие художественной фотографии  для расширения своего кругозора.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1071546"/>
            <a:ext cx="6304282" cy="1097328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i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abriola" pitchFamily="82" charset="0"/>
              </a:rPr>
              <a:t>Художественная Фотография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132856"/>
            <a:ext cx="3888432" cy="3528392"/>
          </a:xfrm>
        </p:spPr>
        <p:txBody>
          <a:bodyPr>
            <a:normAutofit lnSpcReduction="10000"/>
          </a:bodyPr>
          <a:lstStyle/>
          <a:p>
            <a:pPr indent="0" algn="ctr">
              <a:lnSpc>
                <a:spcPct val="120000"/>
              </a:lnSpc>
              <a:buNone/>
            </a:pPr>
            <a: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Художественная фотография- это возможность диалога между зрителем и фотографом. Фотограф, как художник, рисующий картину, хочет </a:t>
            </a: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что-то сказать зрителю.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2540254"/>
            <a:ext cx="3484297" cy="21811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7888220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788024" y="1052736"/>
            <a:ext cx="3340224" cy="4680520"/>
          </a:xfrm>
        </p:spPr>
        <p:txBody>
          <a:bodyPr>
            <a:noAutofit/>
          </a:bodyPr>
          <a:lstStyle/>
          <a:p>
            <a:pPr indent="0" algn="ctr">
              <a:buNone/>
            </a:pP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Художественную фотографию отличает глубина восприятия. Фотограф здесь художник, он выражает свои чувства через фотографию, хочет сказать что-то зрителю, показать ему красоту момента. Именно участие зрителя, привлечение его мыслей, чувств к происходящему на снимке, является целью художественной фотографии</a:t>
            </a:r>
            <a:r>
              <a:rPr lang="ru-RU" sz="1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56507"/>
            <a:ext cx="3765454" cy="2924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5443710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28728" y="1357298"/>
            <a:ext cx="6400800" cy="6858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Краткая история фотографии</a:t>
            </a:r>
            <a:endParaRPr lang="ru-RU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371600" y="2214554"/>
            <a:ext cx="6272234" cy="357190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Арабский математик и ученый Х – в.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Альгазен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из Басры описал эффект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камеры-обскура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algn="ctr">
              <a:buNone/>
            </a:pP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Иоган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Гейнрих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Шульце (1687-1744), физик,  в 1725 г. Получил изображение на посеребренном меле. Его открытие дало толчок для серии экспериментов в химии, которые через 100 лет привели к изобретению фотографии;</a:t>
            </a:r>
          </a:p>
          <a:p>
            <a:pPr algn="ctr">
              <a:buNone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1822 г. – француз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Жозеф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Нисефор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Ньепс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получил первую закреплённую фотографию, но она не сохранилась. Первым снимком принято считать «Вид из окна» 1826г. 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1500174"/>
            <a:ext cx="6400800" cy="4200541"/>
          </a:xfrm>
        </p:spPr>
        <p:txBody>
          <a:bodyPr>
            <a:normAutofit fontScale="85000" lnSpcReduction="20000"/>
          </a:bodyPr>
          <a:lstStyle/>
          <a:p>
            <a:pPr indent="540000" algn="ctr">
              <a:buNone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1839г. – француз Луи-Жак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Манде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Дагер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опубликовал способ получения фотоизображения на медной пластине, экспозиция длилась 30 мин. Способ назван дагеротипией (йодистое серебро на медной пластине проявлялось в парах ртути);</a:t>
            </a:r>
          </a:p>
          <a:p>
            <a:pPr indent="540000" algn="ctr">
              <a:buNone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Практически в то же время англичанин Уильям Генри Фокс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Тальбот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изобрел способ получения негативного изображения, которое назвал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колотипией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(бумага пропитывалась хлористым серебром, после экспозиции  получался негатив). Время </a:t>
            </a:r>
            <a:r>
              <a:rPr lang="ru-RU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экспозиции </a:t>
            </a:r>
          </a:p>
          <a:p>
            <a:pPr indent="540000" algn="ctr">
              <a:buNone/>
            </a:pPr>
            <a:r>
              <a:rPr lang="ru-RU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час. Способ позволяет размножить с негатива любое количество позитивов.</a:t>
            </a:r>
          </a:p>
          <a:p>
            <a:pPr indent="540000" algn="ctr">
              <a:buNone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 термин «фотография», - рисунок светом, появился в 1839г., его использовали астрономы – англ. Уильям Гершель и нем. Иоганн Фон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Медлер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indent="540000" algn="ctr"/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None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Иоханн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Гейнрих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Шульце. (1687-1744) Немецкий физик, который получил первые изображения в 1727 году от воздействия света на смесь белого мела и серебра.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Иоханн</a:t>
            </a:r>
            <a:r>
              <a:rPr lang="ru-RU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Гейнрих</a:t>
            </a:r>
            <a:r>
              <a:rPr lang="ru-RU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Шульце</a:t>
            </a:r>
            <a:endParaRPr lang="ru-RU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Рисунок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22893" y="2438400"/>
            <a:ext cx="2374814" cy="3124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928662" y="2428868"/>
            <a:ext cx="6772300" cy="3124200"/>
          </a:xfrm>
        </p:spPr>
        <p:txBody>
          <a:bodyPr>
            <a:normAutofit fontScale="92500"/>
          </a:bodyPr>
          <a:lstStyle/>
          <a:p>
            <a:pPr marL="420624" indent="-384048" algn="ctr" fontAlgn="auto">
              <a:spcAft>
                <a:spcPts val="0"/>
              </a:spcAft>
              <a:buNone/>
              <a:defRPr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Является художником, располагающим определёнными «красками» — фототехникой и фотоматериалами.</a:t>
            </a:r>
          </a:p>
          <a:p>
            <a:pPr marL="420624" indent="-384048" algn="ctr" fontAlgn="auto">
              <a:spcAft>
                <a:spcPts val="0"/>
              </a:spcAft>
              <a:buNone/>
              <a:defRPr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Фотограф использует изобразительные средства фотографии (точка съёмки, ракурс, линейная композиция, план, перспектива, освещение), родственные изобразительным средствам живописи. Дополнительным инструментом является химико-фотографическая обработка.</a:t>
            </a:r>
          </a:p>
          <a:p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Фотограф</a:t>
            </a:r>
            <a:endParaRPr lang="ru-RU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492</TotalTime>
  <Words>708</Words>
  <Application>Microsoft Office PowerPoint</Application>
  <PresentationFormat>Экран (4:3)</PresentationFormat>
  <Paragraphs>41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Кутюр</vt:lpstr>
      <vt:lpstr>Художественная фотография</vt:lpstr>
      <vt:lpstr>Введение</vt:lpstr>
      <vt:lpstr>Презентация PowerPoint</vt:lpstr>
      <vt:lpstr>Художественная Фотография</vt:lpstr>
      <vt:lpstr>Презентация PowerPoint</vt:lpstr>
      <vt:lpstr>Краткая история фотографии</vt:lpstr>
      <vt:lpstr>Презентация PowerPoint</vt:lpstr>
      <vt:lpstr>Иоханн Гейнрих Шульце</vt:lpstr>
      <vt:lpstr>Фотограф</vt:lpstr>
      <vt:lpstr>Точка съемки</vt:lpstr>
      <vt:lpstr>Презентация PowerPoint</vt:lpstr>
      <vt:lpstr>Освещение фотографии</vt:lpstr>
      <vt:lpstr>Отличие  художественной фотографии от простой</vt:lpstr>
      <vt:lpstr>Презентация PowerPoint</vt:lpstr>
      <vt:lpstr>Презентация PowerPoint</vt:lpstr>
      <vt:lpstr> Известный фотохудожник Саудек  Ян</vt:lpstr>
      <vt:lpstr>Фотграфия «Прекрасная Дева» Саудек Ян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Художественная Фотография</dc:title>
  <dc:creator>СЕРГЕЙ</dc:creator>
  <cp:lastModifiedBy>РАМИЛЬ</cp:lastModifiedBy>
  <cp:revision>61</cp:revision>
  <dcterms:created xsi:type="dcterms:W3CDTF">2013-03-22T11:19:29Z</dcterms:created>
  <dcterms:modified xsi:type="dcterms:W3CDTF">2020-04-10T18:36:03Z</dcterms:modified>
</cp:coreProperties>
</file>